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2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0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3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3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0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1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7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8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6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7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8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8767-B909-4D03-AD11-531CB6FC8AE2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4A47-FDE3-4A45-BD7A-4208A45C8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5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Hydrogen_peroxide%23Reactions" TargetMode="Externa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ar_infrared" TargetMode="Externa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371599"/>
          </a:xfrm>
        </p:spPr>
        <p:txBody>
          <a:bodyPr/>
          <a:lstStyle/>
          <a:p>
            <a:r>
              <a:rPr lang="en-US" b="1" dirty="0" err="1" smtClean="0"/>
              <a:t>Bioceramic</a:t>
            </a:r>
            <a:r>
              <a:rPr lang="en-US" b="1" dirty="0" smtClean="0"/>
              <a:t> Technology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908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Scientific proof </a:t>
            </a:r>
            <a:r>
              <a:rPr lang="en-US" sz="3600" dirty="0" err="1" smtClean="0"/>
              <a:t>bioceramics</a:t>
            </a:r>
            <a:r>
              <a:rPr lang="en-US" sz="3600" dirty="0" smtClean="0"/>
              <a:t> emit Far Infrared Rays which reacts with water to produce hydrogen peroxide.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9563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H2O2 is reversible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Exhibit C from Wikipedia Encyclopedia</a:t>
            </a:r>
          </a:p>
          <a:p>
            <a:r>
              <a:rPr lang="en-US" dirty="0">
                <a:hlinkClick r:id="rId2"/>
              </a:rPr>
              <a:t>http://en.wikipedia.org/wiki/Hydrogen_peroxide#Reactions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0"/>
            <a:ext cx="8229600" cy="4038600"/>
          </a:xfrm>
        </p:spPr>
      </p:pic>
    </p:spTree>
    <p:extLst>
      <p:ext uri="{BB962C8B-B14F-4D97-AF65-F5344CB8AC3E}">
        <p14:creationId xmlns:p14="http://schemas.microsoft.com/office/powerpoint/2010/main" val="295250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 is a real, proven scientific fact.</a:t>
            </a:r>
          </a:p>
          <a:p>
            <a:r>
              <a:rPr lang="en-US" dirty="0" smtClean="0"/>
              <a:t>FIR increases H2O2 production in water, is a proven scientific fact.</a:t>
            </a:r>
          </a:p>
          <a:p>
            <a:r>
              <a:rPr lang="en-US" dirty="0" smtClean="0"/>
              <a:t>Independent Lab testing proves </a:t>
            </a:r>
            <a:r>
              <a:rPr lang="en-US" dirty="0" err="1" smtClean="0"/>
              <a:t>bioceramics</a:t>
            </a:r>
            <a:r>
              <a:rPr lang="en-US" dirty="0" smtClean="0"/>
              <a:t> from Super Wash Ball and Disk emits FIR to produce H2O2.</a:t>
            </a:r>
          </a:p>
          <a:p>
            <a:r>
              <a:rPr lang="en-US" dirty="0" smtClean="0"/>
              <a:t>FIR to H2O2 is a reversible reaction which makes detection difficult.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5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Show scientific knowledge that Far Infrared Rays (FIR) are a proven scientific fact.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Show independent lab testing proving </a:t>
            </a:r>
            <a:r>
              <a:rPr lang="en-US" sz="2800" dirty="0" err="1" smtClean="0"/>
              <a:t>bioceramics</a:t>
            </a:r>
            <a:r>
              <a:rPr lang="en-US" sz="2800" dirty="0" smtClean="0"/>
              <a:t> from Crystal Wash emits FIR.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Show scientific knowledge that has already proven FIR reacts with water to produce hydrogen peroxide (H2O2).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Provide scientific documentation proving FIR to H2O2 is an instantaneous reaction.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6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processes in chemistry are chains of individual reactions rather than an instantaneous stand-alone act. Chemical reactions are part of life. When a process starts, more often than not, it doesn’t stop there. It continues to move in a chain reaction resulting in many possible directions.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2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Far Infrared Rays are proven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 is defined </a:t>
            </a:r>
            <a:r>
              <a:rPr lang="en-US" dirty="0" smtClean="0"/>
              <a:t>in encyclopedias as </a:t>
            </a:r>
            <a:r>
              <a:rPr lang="en-US" dirty="0"/>
              <a:t>“a region in the infrared spectrum of electromagnetic radiation, radiation </a:t>
            </a:r>
            <a:r>
              <a:rPr lang="en-US" dirty="0" smtClean="0"/>
              <a:t>energy with </a:t>
            </a:r>
            <a:r>
              <a:rPr lang="en-US" dirty="0"/>
              <a:t>a wavelength of 15 micrometers (µm) to 1 </a:t>
            </a:r>
            <a:r>
              <a:rPr lang="en-US" dirty="0" smtClean="0"/>
              <a:t>mm.”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2"/>
              </a:rPr>
              <a:t>http://en.wikipedia.org/wiki/Far_infrared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200400"/>
            <a:ext cx="5029200" cy="203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4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Lab Report Showing </a:t>
            </a:r>
            <a:r>
              <a:rPr lang="en-US" dirty="0" err="1" smtClean="0"/>
              <a:t>Bioceramics</a:t>
            </a:r>
            <a:r>
              <a:rPr lang="en-US" dirty="0" smtClean="0"/>
              <a:t> Emit FIR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[Exhibit A] in the highlighted “Test Results,” independent lab testing show </a:t>
            </a:r>
            <a:r>
              <a:rPr lang="en-US" dirty="0" err="1" smtClean="0"/>
              <a:t>bioceramics</a:t>
            </a:r>
            <a:r>
              <a:rPr lang="en-US" dirty="0" smtClean="0"/>
              <a:t> from “Laundry Ball,” emits radiation energy  at 5-20 micrometers, the definition of FIR.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7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FIR to H2O2 is proven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[Exhibit B], a published article in the “Journal of Medical and Biomedical Engineering” in 2000, under the highlighted words… “H2O2-sacavenging activity directly increased by 10.26% after FIR application.”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6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FIR to H2O2 is proven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71" y="2438400"/>
            <a:ext cx="839357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72" y="4581128"/>
            <a:ext cx="8064896" cy="174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제목 1"/>
          <p:cNvSpPr txBox="1">
            <a:spLocks/>
          </p:cNvSpPr>
          <p:nvPr/>
        </p:nvSpPr>
        <p:spPr>
          <a:xfrm>
            <a:off x="329872" y="1325893"/>
            <a:ext cx="82872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dirty="0" smtClean="0"/>
              <a:t>* Given energy, such as FIR from </a:t>
            </a:r>
            <a:r>
              <a:rPr lang="en-US" altLang="ko-KR" sz="1600" dirty="0" err="1" smtClean="0"/>
              <a:t>bioceramics</a:t>
            </a:r>
            <a:r>
              <a:rPr lang="en-US" altLang="ko-KR" sz="1600" dirty="0" smtClean="0"/>
              <a:t>, water molecules react to produce H2O2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0441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FIR to H2O2 is proven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352928" cy="425190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</p:pic>
      <p:cxnSp>
        <p:nvCxnSpPr>
          <p:cNvPr id="5" name="직선 연결선 4"/>
          <p:cNvCxnSpPr/>
          <p:nvPr/>
        </p:nvCxnSpPr>
        <p:spPr>
          <a:xfrm>
            <a:off x="838200" y="2819400"/>
            <a:ext cx="36724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6019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" panose="02040604050505020304" pitchFamily="18" charset="0"/>
              </a:rPr>
              <a:t>One of which, is H2O2.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4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H2O2 is reversible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Oxidation-reduction, or Redox, is a famous reaction in chemistry. It simply means gaining or losing electrons and the reaction can go both ways.</a:t>
            </a:r>
          </a:p>
          <a:p>
            <a:r>
              <a:rPr lang="en-US" dirty="0" smtClean="0"/>
              <a:t>Formation and deformation of hydrogen peroxide, or H2O2 is a Redox reaction.</a:t>
            </a:r>
          </a:p>
          <a:p>
            <a:r>
              <a:rPr lang="en-US" dirty="0" smtClean="0"/>
              <a:t>Please refer to [Exhibit C], taken from </a:t>
            </a:r>
            <a:r>
              <a:rPr lang="en-US" dirty="0"/>
              <a:t>an </a:t>
            </a:r>
            <a:r>
              <a:rPr lang="en-US" dirty="0" smtClean="0"/>
              <a:t>encyclopedia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2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439</Words>
  <Application>Microsoft Macintosh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Bioceramic Technology</vt:lpstr>
      <vt:lpstr>PURPOSE</vt:lpstr>
      <vt:lpstr>BACKGROUND</vt:lpstr>
      <vt:lpstr>1. Far Infrared Rays are proven</vt:lpstr>
      <vt:lpstr>2. Lab Report Showing Bioceramics Emit FIR</vt:lpstr>
      <vt:lpstr>3. FIR to H2O2 is proven</vt:lpstr>
      <vt:lpstr>3. FIR to H2O2 is proven</vt:lpstr>
      <vt:lpstr>3. FIR to H2O2 is proven</vt:lpstr>
      <vt:lpstr>4. H2O2 is reversible</vt:lpstr>
      <vt:lpstr>4. H2O2 is reversible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Bioceramic Technology</dc:title>
  <dc:creator>JD Item</dc:creator>
  <cp:lastModifiedBy>jacob sherwood</cp:lastModifiedBy>
  <cp:revision>13</cp:revision>
  <dcterms:created xsi:type="dcterms:W3CDTF">2014-03-18T17:25:33Z</dcterms:created>
  <dcterms:modified xsi:type="dcterms:W3CDTF">2015-11-17T23:29:17Z</dcterms:modified>
</cp:coreProperties>
</file>