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59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6C24-600F-42C4-80D6-53BC8622852E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9A5D-D53B-428F-81B7-F412BB4B7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4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6C24-600F-42C4-80D6-53BC8622852E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9A5D-D53B-428F-81B7-F412BB4B7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636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6C24-600F-42C4-80D6-53BC8622852E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9A5D-D53B-428F-81B7-F412BB4B7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727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6C24-600F-42C4-80D6-53BC8622852E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9A5D-D53B-428F-81B7-F412BB4B7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61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6C24-600F-42C4-80D6-53BC8622852E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9A5D-D53B-428F-81B7-F412BB4B7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353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6C24-600F-42C4-80D6-53BC8622852E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9A5D-D53B-428F-81B7-F412BB4B7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1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6C24-600F-42C4-80D6-53BC8622852E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9A5D-D53B-428F-81B7-F412BB4B7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82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6C24-600F-42C4-80D6-53BC8622852E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9A5D-D53B-428F-81B7-F412BB4B7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047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6C24-600F-42C4-80D6-53BC8622852E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9A5D-D53B-428F-81B7-F412BB4B7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509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6C24-600F-42C4-80D6-53BC8622852E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9A5D-D53B-428F-81B7-F412BB4B7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545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6C24-600F-42C4-80D6-53BC8622852E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9A5D-D53B-428F-81B7-F412BB4B7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183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16C24-600F-42C4-80D6-53BC8622852E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39A5D-D53B-428F-81B7-F412BB4B7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36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ictionary.reference.com/browse/alkaline" TargetMode="External"/><Relationship Id="rId3" Type="http://schemas.openxmlformats.org/officeDocument/2006/relationships/hyperlink" Target="http://en.wikipedia.org/wiki/Sodium_bicarbonat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jstor.org/stable/10.1086/501694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1"/>
            <a:ext cx="8153400" cy="2914650"/>
          </a:xfrm>
        </p:spPr>
        <p:txBody>
          <a:bodyPr>
            <a:normAutofit/>
          </a:bodyPr>
          <a:lstStyle/>
          <a:p>
            <a:r>
              <a:rPr lang="en-US" sz="4200" b="1" dirty="0" smtClean="0"/>
              <a:t>Crystal Wash</a:t>
            </a:r>
            <a:br>
              <a:rPr lang="en-US" sz="4200" b="1" dirty="0" smtClean="0"/>
            </a:br>
            <a:r>
              <a:rPr lang="en-US" sz="4200" b="1" u="sng" dirty="0" err="1" smtClean="0"/>
              <a:t>BioCeramic</a:t>
            </a:r>
            <a:r>
              <a:rPr lang="en-US" sz="4200" b="1" u="sng" dirty="0" smtClean="0"/>
              <a:t> Technology</a:t>
            </a:r>
            <a:endParaRPr lang="en-US" sz="4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3352800"/>
            <a:ext cx="77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Scientific proof that alkaline water with higher pH disinfects and has smaller water clusters.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054411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provide 3</a:t>
            </a:r>
            <a:r>
              <a:rPr lang="en-US" baseline="30000" dirty="0" smtClean="0"/>
              <a:t>rd</a:t>
            </a:r>
            <a:r>
              <a:rPr lang="en-US" dirty="0" smtClean="0"/>
              <a:t> party independent lab testing proving </a:t>
            </a:r>
            <a:r>
              <a:rPr lang="en-US" dirty="0" err="1" smtClean="0"/>
              <a:t>bioceramics</a:t>
            </a:r>
            <a:r>
              <a:rPr lang="en-US" dirty="0" smtClean="0"/>
              <a:t> in Crystal Wash raises the pH of regular tap water.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show respected scientific knowledge stating that water with higher pH has disinfecting properties and has smaller water clusters.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provide 3</a:t>
            </a:r>
            <a:r>
              <a:rPr lang="en-US" baseline="30000" dirty="0" smtClean="0"/>
              <a:t>rd</a:t>
            </a:r>
            <a:r>
              <a:rPr lang="en-US" dirty="0" smtClean="0"/>
              <a:t> party independent lab testing proving our </a:t>
            </a:r>
            <a:r>
              <a:rPr lang="en-US" dirty="0" err="1" smtClean="0"/>
              <a:t>bioceramics</a:t>
            </a:r>
            <a:r>
              <a:rPr lang="en-US" dirty="0" smtClean="0"/>
              <a:t> do produce water with smaller water clusters.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603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By definition, “alkaline” means greater than a pH of 7. </a:t>
            </a:r>
            <a:r>
              <a:rPr lang="en-US" dirty="0" smtClean="0">
                <a:hlinkClick r:id="rId2"/>
              </a:rPr>
              <a:t>http://dictionary.reference.com/browse/alkaline</a:t>
            </a:r>
            <a:endParaRPr lang="en-US" dirty="0" smtClean="0"/>
          </a:p>
          <a:p>
            <a:r>
              <a:rPr lang="en-US" dirty="0" smtClean="0"/>
              <a:t>Sodium Bicarbonate, or baking soda, is also alkaline like </a:t>
            </a:r>
            <a:r>
              <a:rPr lang="en-US" dirty="0" err="1" smtClean="0"/>
              <a:t>bioceramics</a:t>
            </a:r>
            <a:r>
              <a:rPr lang="en-US" dirty="0" smtClean="0"/>
              <a:t>. “It can be administered to pools, spas, and garden ponds to raise pH levels. It has weak disinfectant</a:t>
            </a:r>
            <a:r>
              <a:rPr lang="en-US" dirty="0"/>
              <a:t> </a:t>
            </a:r>
            <a:r>
              <a:rPr lang="en-US" dirty="0" smtClean="0"/>
              <a:t>properties…” </a:t>
            </a:r>
            <a:r>
              <a:rPr lang="en-US" dirty="0" smtClean="0">
                <a:hlinkClick r:id="rId3"/>
              </a:rPr>
              <a:t>http://en.wikipedia.org/wiki/Sodium_bicarbonate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147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BioCeramics</a:t>
            </a:r>
            <a:r>
              <a:rPr lang="en-US" dirty="0" smtClean="0"/>
              <a:t> raise 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Please refer to </a:t>
            </a:r>
            <a:r>
              <a:rPr lang="en-US" dirty="0" err="1" smtClean="0"/>
              <a:t>Koptri</a:t>
            </a:r>
            <a:r>
              <a:rPr lang="en-US" dirty="0" smtClean="0"/>
              <a:t> test report [Exhibit A] showing after soaking Crystal Wash </a:t>
            </a:r>
            <a:r>
              <a:rPr lang="en-US" dirty="0" err="1" smtClean="0"/>
              <a:t>bioceramics</a:t>
            </a:r>
            <a:r>
              <a:rPr lang="en-US" dirty="0" smtClean="0"/>
              <a:t> in water for just 15 minutes, the pH rose from 7.3 to 7.9. </a:t>
            </a:r>
          </a:p>
          <a:p>
            <a:r>
              <a:rPr lang="en-US" dirty="0" smtClean="0"/>
              <a:t>By definition, that is alkaline water. Furthermore, </a:t>
            </a:r>
            <a:r>
              <a:rPr lang="en-US" dirty="0" err="1" smtClean="0"/>
              <a:t>bioceramics</a:t>
            </a:r>
            <a:r>
              <a:rPr lang="en-US" dirty="0" smtClean="0"/>
              <a:t> clearly shows the direction of change into producing More alkaline water, the reason why we recommend, although not required, soaking </a:t>
            </a:r>
            <a:r>
              <a:rPr lang="en-US" dirty="0" err="1" smtClean="0"/>
              <a:t>bioceramics</a:t>
            </a:r>
            <a:r>
              <a:rPr lang="en-US" dirty="0" smtClean="0"/>
              <a:t> before wash.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566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Bioceramics</a:t>
            </a:r>
            <a:r>
              <a:rPr lang="en-US" dirty="0" smtClean="0"/>
              <a:t> raises pH comparable to baking soda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refer to lab report [Exhibit A1], after putting 15 grams of baking soda, a known chemical with detergency effects, into 40L of water after 15 minutes, the pH of tap water raised from 7.5 to 8.3, a total of </a:t>
            </a:r>
            <a:r>
              <a:rPr lang="en-US" b="1" dirty="0" smtClean="0"/>
              <a:t>0.8.</a:t>
            </a:r>
          </a:p>
          <a:p>
            <a:r>
              <a:rPr lang="en-US" dirty="0" smtClean="0"/>
              <a:t>This is highly comparable to the continued, progressively rising of pH from </a:t>
            </a:r>
            <a:r>
              <a:rPr lang="en-US" dirty="0" err="1" smtClean="0"/>
              <a:t>bioceramics</a:t>
            </a:r>
            <a:r>
              <a:rPr lang="en-US" dirty="0" smtClean="0"/>
              <a:t> at </a:t>
            </a:r>
            <a:r>
              <a:rPr lang="en-US" b="1" dirty="0" smtClean="0"/>
              <a:t>0.6.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01955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Alkaline Water Disinfects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Scientific knowledge has already proven that water with higher pH does have disinfectant properties.</a:t>
            </a:r>
          </a:p>
          <a:p>
            <a:r>
              <a:rPr lang="en-US" dirty="0" smtClean="0"/>
              <a:t>The University of Chicago Pressed stated higher pH effectively disinfects household human pathogens. Refer to links below under [RESULTS] </a:t>
            </a:r>
            <a:r>
              <a:rPr lang="en-US" dirty="0" smtClean="0">
                <a:hlinkClick r:id="rId2"/>
              </a:rPr>
              <a:t>http://www.jstor.org/stable/10.1086/501694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147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Alkaline has smaller water 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refer to [Exhibit B] in the highlighted row stating regular tap water has an average half-width size of 117Hz, documented from 12 sources.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716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Test report </a:t>
            </a:r>
            <a:r>
              <a:rPr lang="en-US" dirty="0" err="1" smtClean="0"/>
              <a:t>bioceramic</a:t>
            </a:r>
            <a:r>
              <a:rPr lang="en-US" dirty="0" smtClean="0"/>
              <a:t> water molecule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refer to the independent lab report [Exhibit C, 2</a:t>
            </a:r>
            <a:r>
              <a:rPr lang="en-US" baseline="30000" dirty="0" smtClean="0"/>
              <a:t>nd</a:t>
            </a:r>
            <a:r>
              <a:rPr lang="en-US" dirty="0" smtClean="0"/>
              <a:t> page, Table 2] showing half-width size for </a:t>
            </a:r>
            <a:r>
              <a:rPr lang="en-US" dirty="0" err="1" smtClean="0"/>
              <a:t>bioceramics</a:t>
            </a:r>
            <a:r>
              <a:rPr lang="en-US" dirty="0" smtClean="0"/>
              <a:t> water is 77.94Hz</a:t>
            </a:r>
          </a:p>
          <a:p>
            <a:r>
              <a:rPr lang="en-US" dirty="0" smtClean="0"/>
              <a:t>Data confirmed by Nuclear Magnet Resonance Spectrometer machine.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637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Laboratory proven </a:t>
            </a:r>
            <a:r>
              <a:rPr lang="en-US" dirty="0" err="1" smtClean="0"/>
              <a:t>bioceramics</a:t>
            </a:r>
            <a:r>
              <a:rPr lang="en-US" dirty="0" smtClean="0"/>
              <a:t> raises pH into alkaline water.</a:t>
            </a:r>
          </a:p>
          <a:p>
            <a:r>
              <a:rPr lang="en-US" dirty="0" smtClean="0"/>
              <a:t>Lab comparison test proves </a:t>
            </a:r>
            <a:r>
              <a:rPr lang="en-US" dirty="0" err="1" smtClean="0"/>
              <a:t>bioceramics</a:t>
            </a:r>
            <a:r>
              <a:rPr lang="en-US" dirty="0" smtClean="0"/>
              <a:t> raises pH similar to the strong effects of baking soda.</a:t>
            </a:r>
          </a:p>
          <a:p>
            <a:r>
              <a:rPr lang="en-US" dirty="0" smtClean="0"/>
              <a:t>Laboratory proven </a:t>
            </a:r>
            <a:r>
              <a:rPr lang="en-US" dirty="0" err="1" smtClean="0"/>
              <a:t>bioceramics</a:t>
            </a:r>
            <a:r>
              <a:rPr lang="en-US" dirty="0" smtClean="0"/>
              <a:t> has smaller water molecule clusters, for better penetration.</a:t>
            </a:r>
          </a:p>
          <a:p>
            <a:r>
              <a:rPr lang="en-US" dirty="0" smtClean="0"/>
              <a:t>Scientific sources have already proven higher pH has light disinfecting effects, like baking soda.</a:t>
            </a:r>
          </a:p>
          <a:p>
            <a:r>
              <a:rPr lang="en-US" dirty="0" err="1" smtClean="0"/>
              <a:t>Bioceramics</a:t>
            </a:r>
            <a:r>
              <a:rPr lang="en-US" dirty="0" smtClean="0"/>
              <a:t> is an effective way to clean.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638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493</Words>
  <Application>Microsoft Macintosh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Crystal Wash BioCeramic Technology</vt:lpstr>
      <vt:lpstr>PURPOSE</vt:lpstr>
      <vt:lpstr>BACKGROUND</vt:lpstr>
      <vt:lpstr>1. BioCeramics raise pH</vt:lpstr>
      <vt:lpstr>1. Bioceramics raises pH comparable to baking soda</vt:lpstr>
      <vt:lpstr>2. Alkaline Water Disinfects</vt:lpstr>
      <vt:lpstr>2. Alkaline has smaller water molecules</vt:lpstr>
      <vt:lpstr>3. Test report bioceramic water molecule size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JD Item</dc:creator>
  <cp:lastModifiedBy>jacob sherwood</cp:lastModifiedBy>
  <cp:revision>13</cp:revision>
  <dcterms:created xsi:type="dcterms:W3CDTF">2014-03-18T14:01:05Z</dcterms:created>
  <dcterms:modified xsi:type="dcterms:W3CDTF">2015-11-17T23:28:31Z</dcterms:modified>
</cp:coreProperties>
</file>